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Audiowide" panose="020B0604020202020204" charset="0"/>
      <p:regular r:id="rId4"/>
    </p:embeddedFont>
    <p:embeddedFont>
      <p:font typeface="Georgia" panose="02040502050405020303" pitchFamily="18" charset="0"/>
      <p:regular r:id="rId5"/>
      <p:bold r:id="rId6"/>
      <p:italic r:id="rId7"/>
      <p:boldItalic r:id="rId8"/>
    </p:embeddedFont>
    <p:embeddedFont>
      <p:font typeface="Merriweather" panose="00000500000000000000" pitchFamily="2" charset="0"/>
      <p:regular r:id="rId9"/>
      <p:bold r:id="rId10"/>
      <p:italic r:id="rId11"/>
      <p:boldItalic r:id="rId12"/>
    </p:embeddedFont>
    <p:embeddedFont>
      <p:font typeface="Playfair Display" panose="00000500000000000000" pitchFamily="2" charset="0"/>
      <p:regular r:id="rId13"/>
      <p:bold r:id="rId14"/>
      <p:italic r:id="rId15"/>
      <p:boldItalic r:id="rId16"/>
    </p:embeddedFont>
    <p:embeddedFont>
      <p:font typeface="Trade Winds" panose="020B0604020202020204" charset="0"/>
      <p:regular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1" Type="http://schemas.openxmlformats.org/officeDocument/2006/relationships/tableStyles" Target="tableStyle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34000">
              <a:srgbClr val="A5CCA5"/>
            </a:gs>
            <a:gs pos="62000">
              <a:srgbClr val="4A984A"/>
            </a:gs>
            <a:gs pos="100000">
              <a:srgbClr val="006E12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853300"/>
            <a:ext cx="515520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500">
                <a:solidFill>
                  <a:schemeClr val="dk1"/>
                </a:solidFill>
                <a:latin typeface="Trade Winds"/>
                <a:ea typeface="Trade Winds"/>
                <a:cs typeface="Trade Winds"/>
                <a:sym typeface="Trade Winds"/>
              </a:rPr>
              <a:t>ISTITUTO TECNICO AGRARIO</a:t>
            </a:r>
            <a:r>
              <a:rPr lang="it" sz="2700">
                <a:solidFill>
                  <a:schemeClr val="dk1"/>
                </a:solidFill>
                <a:latin typeface="Trade Winds"/>
                <a:ea typeface="Trade Winds"/>
                <a:cs typeface="Trade Winds"/>
                <a:sym typeface="Trade Winds"/>
              </a:rPr>
              <a:t> </a:t>
            </a:r>
            <a:endParaRPr sz="2700">
              <a:solidFill>
                <a:schemeClr val="dk1"/>
              </a:solidFill>
              <a:latin typeface="Trade Winds"/>
              <a:ea typeface="Trade Winds"/>
              <a:cs typeface="Trade Winds"/>
              <a:sym typeface="Trade Wind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chemeClr val="dk1"/>
                </a:solidFill>
                <a:latin typeface="Trade Winds"/>
                <a:ea typeface="Trade Winds"/>
                <a:cs typeface="Trade Winds"/>
                <a:sym typeface="Trade Winds"/>
              </a:rPr>
              <a:t>FRANCESCO DE SANCTIS</a:t>
            </a:r>
            <a:endParaRPr sz="2000">
              <a:solidFill>
                <a:schemeClr val="dk1"/>
              </a:solidFill>
              <a:latin typeface="Trade Winds"/>
              <a:ea typeface="Trade Winds"/>
              <a:cs typeface="Trade Winds"/>
              <a:sym typeface="Trade Winds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578254" y="0"/>
            <a:ext cx="3998700" cy="90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800" b="1" i="1">
                <a:latin typeface="Audiowide"/>
                <a:ea typeface="Audiowide"/>
                <a:cs typeface="Audiowide"/>
                <a:sym typeface="Audiowide"/>
              </a:rPr>
              <a:t>OPEN DAY</a:t>
            </a:r>
            <a:endParaRPr sz="4800" b="1" i="1">
              <a:latin typeface="Audiowide"/>
              <a:ea typeface="Audiowide"/>
              <a:cs typeface="Audiowide"/>
              <a:sym typeface="Audiowide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6800" y="1741675"/>
            <a:ext cx="506160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Sostenibilità, viticoltura, gestione ambiente e territorio, trasformazione dei prodotti e molto altro.</a:t>
            </a:r>
            <a:endParaRPr sz="20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654625" y="3752425"/>
            <a:ext cx="3799200" cy="13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</a:t>
            </a:r>
            <a:r>
              <a:rPr lang="it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13 </a:t>
            </a:r>
            <a:r>
              <a:rPr lang="it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it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icembre </a:t>
            </a:r>
            <a:r>
              <a:rPr lang="it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it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17 Gennaio </a:t>
            </a:r>
            <a:r>
              <a:rPr lang="it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dalle ore 10:00 alle 13:30 e dalle ore 15:30  alle 19:00</a:t>
            </a:r>
            <a:endParaRPr sz="20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2350" y="3092375"/>
            <a:ext cx="865025" cy="853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9" name="Google Shape;59;p13"/>
          <p:cNvSpPr txBox="1"/>
          <p:nvPr/>
        </p:nvSpPr>
        <p:spPr>
          <a:xfrm>
            <a:off x="46800" y="2845000"/>
            <a:ext cx="5272200" cy="7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2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Vieni a visitare la scuola e l’azienda ti aspettiamo!</a:t>
            </a:r>
            <a:endParaRPr sz="2200" b="1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319000" y="3945475"/>
            <a:ext cx="3799200" cy="10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Contattaci</a:t>
            </a:r>
            <a:endParaRPr b="1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Tel:</a:t>
            </a:r>
            <a:r>
              <a:rPr lang="it" b="1" dirty="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08251687955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PEO: orientamento@agrariogeometra.edu.it</a:t>
            </a:r>
            <a:endParaRPr sz="1200" b="1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4">
            <a:alphaModFix/>
          </a:blip>
          <a:srcRect l="2570" r="13705"/>
          <a:stretch/>
        </p:blipFill>
        <p:spPr>
          <a:xfrm>
            <a:off x="5155200" y="0"/>
            <a:ext cx="3988799" cy="2688925"/>
          </a:xfrm>
          <a:prstGeom prst="rect">
            <a:avLst/>
          </a:prstGeom>
          <a:noFill/>
          <a:ln>
            <a:noFill/>
          </a:ln>
          <a:effectLst>
            <a:outerShdw blurRad="100013" dist="95250" dir="9300000" algn="bl" rotWithShape="0">
              <a:srgbClr val="000000">
                <a:alpha val="62000"/>
              </a:srgbClr>
            </a:outerShdw>
          </a:effectLst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5">
            <a:alphaModFix/>
          </a:blip>
          <a:srcRect l="7395" t="7987" r="7505" b="8546"/>
          <a:stretch/>
        </p:blipFill>
        <p:spPr>
          <a:xfrm>
            <a:off x="7909925" y="3033917"/>
            <a:ext cx="1102399" cy="108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Office PowerPoint</Application>
  <PresentationFormat>Presentazione su schermo (16:9)</PresentationFormat>
  <Paragraphs>9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9" baseType="lpstr">
      <vt:lpstr>Audiowide</vt:lpstr>
      <vt:lpstr>Times New Roman</vt:lpstr>
      <vt:lpstr>Merriweather</vt:lpstr>
      <vt:lpstr>Georgia</vt:lpstr>
      <vt:lpstr>Arial</vt:lpstr>
      <vt:lpstr>Trade Winds</vt:lpstr>
      <vt:lpstr>Playfair Display</vt:lpstr>
      <vt:lpstr>Simple Light</vt:lpstr>
      <vt:lpstr>OPEN 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DAY</dc:title>
  <dc:creator>Libero</dc:creator>
  <cp:lastModifiedBy>Libero</cp:lastModifiedBy>
  <cp:revision>1</cp:revision>
  <dcterms:modified xsi:type="dcterms:W3CDTF">2025-11-21T09:11:52Z</dcterms:modified>
</cp:coreProperties>
</file>